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F19B-E598-4A3A-AEEB-2D0ABD9C7FCE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734E-C154-493C-AE86-487F971026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16.0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1285853" y="434760"/>
            <a:ext cx="7588538" cy="5691404"/>
          </a:xfr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5-01-26 11.26.5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476248"/>
            <a:ext cx="4572000" cy="6381752"/>
          </a:xfrm>
        </p:spPr>
      </p:pic>
      <p:pic>
        <p:nvPicPr>
          <p:cNvPr id="7" name="Рисунок 6" descr="2015-01-26 11.27.1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643438" y="285728"/>
            <a:ext cx="4500562" cy="60722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27.2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85720" y="642918"/>
            <a:ext cx="4286280" cy="5715040"/>
          </a:xfrm>
        </p:spPr>
      </p:pic>
      <p:pic>
        <p:nvPicPr>
          <p:cNvPr id="5" name="Рисунок 4" descr="2015-01-26 11.27.43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643424" y="500042"/>
            <a:ext cx="4286280" cy="57150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27.5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-1" y="285728"/>
            <a:ext cx="4607751" cy="6143668"/>
          </a:xfrm>
        </p:spPr>
      </p:pic>
      <p:pic>
        <p:nvPicPr>
          <p:cNvPr id="5" name="Рисунок 4" descr="2015-01-26 11.28.0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643406" y="428604"/>
            <a:ext cx="4500594" cy="60007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28.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428604"/>
            <a:ext cx="4429156" cy="5905542"/>
          </a:xfrm>
        </p:spPr>
      </p:pic>
      <p:pic>
        <p:nvPicPr>
          <p:cNvPr id="5" name="Рисунок 4" descr="2015-01-26 11.28.36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714876" y="428604"/>
            <a:ext cx="4429124" cy="59054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28.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85720" y="714356"/>
            <a:ext cx="4286280" cy="5715040"/>
          </a:xfrm>
        </p:spPr>
      </p:pic>
      <p:pic>
        <p:nvPicPr>
          <p:cNvPr id="5" name="Рисунок 4" descr="2015-01-26 11.29.01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643424" y="357166"/>
            <a:ext cx="4500576" cy="60007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5-01-26 11.29.0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0" y="357166"/>
            <a:ext cx="4393420" cy="5857892"/>
          </a:xfrm>
        </p:spPr>
      </p:pic>
      <p:pic>
        <p:nvPicPr>
          <p:cNvPr id="5" name="Рисунок 4" descr="2015-01-26 11.29.32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4786315" y="333372"/>
            <a:ext cx="4357686" cy="5810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Снежана</dc:creator>
  <cp:lastModifiedBy>Снежана</cp:lastModifiedBy>
  <cp:revision>1</cp:revision>
  <dcterms:created xsi:type="dcterms:W3CDTF">2015-02-12T17:52:30Z</dcterms:created>
  <dcterms:modified xsi:type="dcterms:W3CDTF">2015-02-12T17:56:34Z</dcterms:modified>
</cp:coreProperties>
</file>